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D83637-69DC-4741-805D-26D14FCBE626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639481-B26C-4957-A4D2-F597BC42ED5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b="1" i="1" dirty="0" smtClean="0">
                <a:solidFill>
                  <a:srgbClr val="86503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PLATYPUS</a:t>
            </a:r>
            <a:endParaRPr lang="en-AU" sz="7200" b="1" i="1" dirty="0">
              <a:solidFill>
                <a:srgbClr val="86503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25" y="2225675"/>
            <a:ext cx="4324350" cy="3457575"/>
          </a:xfrm>
        </p:spPr>
      </p:pic>
    </p:spTree>
    <p:extLst>
      <p:ext uri="{BB962C8B-B14F-4D97-AF65-F5344CB8AC3E}">
        <p14:creationId xmlns:p14="http://schemas.microsoft.com/office/powerpoint/2010/main" val="114999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203">
        <p14:honeycomb/>
      </p:transition>
    </mc:Choice>
    <mc:Fallback xmlns="">
      <p:transition spd="slow" advTm="22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HABITAT</a:t>
            </a:r>
            <a:endParaRPr lang="en-A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 Platypus  lives  near  streams  and  ponds  in  Australia.</a:t>
            </a:r>
            <a:endParaRPr lang="en-AU" dirty="0"/>
          </a:p>
        </p:txBody>
      </p:sp>
      <p:pic>
        <p:nvPicPr>
          <p:cNvPr id="1026" name="Picture 2" descr="C:\Users\ELL0008\AppData\Local\Microsoft\Windows\Temporary Internet Files\Content.IE5\IKN2405M\MC90012564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52936"/>
            <a:ext cx="5256584" cy="348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2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247">
        <p14:flythrough/>
      </p:transition>
    </mc:Choice>
    <mc:Fallback xmlns="">
      <p:transition spd="slow" advTm="62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WHAT  DOES  IT  EAT?</a:t>
            </a:r>
            <a:endParaRPr lang="en-A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 platypus  eats  eggs,  worms,  insects,  shrimp  and  yabbies.</a:t>
            </a:r>
            <a:endParaRPr lang="en-AU" dirty="0"/>
          </a:p>
        </p:txBody>
      </p:sp>
      <p:pic>
        <p:nvPicPr>
          <p:cNvPr id="2050" name="Picture 2" descr="C:\Users\ELL0008\AppData\Local\Microsoft\Windows\Temporary Internet Files\Content.IE5\H3OF3DV1\MC900111376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20888"/>
            <a:ext cx="6021324" cy="327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LL0008\AppData\Local\Microsoft\Windows\Temporary Internet Files\Content.IE5\H3OF3DV1\MM90028355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085184"/>
            <a:ext cx="762000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ELL0008\AppData\Local\Microsoft\Windows\Temporary Internet Files\Content.IE5\H3OF3DV1\MC9000573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531083"/>
            <a:ext cx="558487" cy="46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ELL0008\AppData\Local\Microsoft\Windows\Temporary Internet Files\Content.IE5\GS8YTP3T\MC90005762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28" y="5342664"/>
            <a:ext cx="905256" cy="47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88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6999">
        <p14:glitter pattern="hexagon"/>
      </p:transition>
    </mc:Choice>
    <mc:Fallback xmlns="">
      <p:transition spd="slow" advTm="69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 DOES  IT  LOOK  LIKE?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It  has  a  bill  and  it  is  brown</a:t>
            </a:r>
            <a:endParaRPr lang="en-AU" dirty="0"/>
          </a:p>
        </p:txBody>
      </p:sp>
      <p:pic>
        <p:nvPicPr>
          <p:cNvPr id="3074" name="Picture 2" descr="C:\Users\ELL0008\AppData\Local\Microsoft\Windows\Temporary Internet Files\Content.IE5\IKN2405M\MC9001113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6021324" cy="327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8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2709">
        <p14:switch dir="r"/>
      </p:transition>
    </mc:Choice>
    <mc:Fallback xmlns="">
      <p:transition spd="slow" advTm="27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 ARE  ITS  SPECIAL  FEATURES?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When  the  young  platypus  hatch,  they  are  blind  and  hairless.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2503165" cy="324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62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7322">
        <p14:warp dir="in"/>
      </p:transition>
    </mc:Choice>
    <mc:Fallback xmlns="">
      <p:transition spd="slow" advTm="73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REPRODUCTION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 platypus  is  one  of  two  Mammals  that  lay  egg.  A  platypus  lays  eggs  and  she  keeps  them  warm.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96952"/>
            <a:ext cx="57150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94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7067">
        <p:checker/>
      </p:transition>
    </mc:Choice>
    <mc:Fallback xmlns="">
      <p:transition spd="slow" advTm="706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HOW DOES  IT PROTECT</a:t>
            </a:r>
            <a:r>
              <a:rPr lang="en-A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  </a:t>
            </a:r>
            <a:r>
              <a:rPr lang="en-AU" sz="4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ITSELF?</a:t>
            </a:r>
            <a:endParaRPr lang="en-AU" sz="6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 male  platypus  has  spurs  on    its  legs  that  make  venom.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24944"/>
            <a:ext cx="3455665" cy="345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63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987">
        <p14:ripple/>
      </p:transition>
    </mc:Choice>
    <mc:Fallback xmlns="">
      <p:transition spd="slow" advTm="59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hootz Fire" pitchFamily="18" charset="0"/>
              </a:rPr>
              <a:t>BY  SAM!!!</a:t>
            </a:r>
            <a:endParaRPr lang="en-AU" sz="66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hootz Fir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5220072" cy="3915054"/>
          </a:xfrm>
          <a:prstGeom prst="rect">
            <a:avLst/>
          </a:prstGeom>
        </p:spPr>
      </p:pic>
      <p:pic>
        <p:nvPicPr>
          <p:cNvPr id="1027" name="Picture 3" descr="C:\Users\ELL0008\AppData\Local\Microsoft\Windows\Temporary Internet Files\Content.IE5\IKN2405M\MC90043381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421" y="1894139"/>
            <a:ext cx="223224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LL0008\AppData\Local\Microsoft\Windows\Temporary Internet Files\Content.IE5\IKN2405M\MC90044045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18288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LL0008\AppData\Local\Microsoft\Windows\Temporary Internet Files\Content.IE5\GS8YTP3T\MC900436386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3" y="66302"/>
            <a:ext cx="1650794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47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4">
        <p14:ferris dir="l"/>
      </p:transition>
    </mc:Choice>
    <mc:Fallback xmlns="">
      <p:transition spd="slow" advTm="14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162</TotalTime>
  <Words>105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PLATYPUS</vt:lpstr>
      <vt:lpstr>HABITAT</vt:lpstr>
      <vt:lpstr>WHAT  DOES  IT  EAT?</vt:lpstr>
      <vt:lpstr>WHAT  DOES  IT  LOOK  LIKE?</vt:lpstr>
      <vt:lpstr>WHAT  ARE  ITS  SPECIAL  FEATURES?</vt:lpstr>
      <vt:lpstr>REPRODUCTION</vt:lpstr>
      <vt:lpstr>HOW DOES  IT PROTECT   ITSELF?</vt:lpstr>
      <vt:lpstr>BY  SAM!!!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PLATYPUS</dc:title>
  <dc:creator>Samuel ELLIS</dc:creator>
  <cp:lastModifiedBy>Samuel ELLIS</cp:lastModifiedBy>
  <cp:revision>19</cp:revision>
  <dcterms:created xsi:type="dcterms:W3CDTF">2012-11-07T02:28:44Z</dcterms:created>
  <dcterms:modified xsi:type="dcterms:W3CDTF">2012-11-28T22:43:41Z</dcterms:modified>
</cp:coreProperties>
</file>